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23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ERNEST ROBLES WAY
Intersection ID: 5148691
Cardinal Direction: N
Work Order ID: SG-20423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2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ERNEST ROBLES WAY
Intersection ID: 5148691
Cardinal Direction: S
Work Order ID: SG-20423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23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ERNEST ROBLES WAY
Intersection ID: 5148691
Cardinal Direction: E
Work Order ID: SG-20423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23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BRODIE LN / ERNEST ROBLES WAY
Intersection ID: 5148691
Cardinal Direction: W
Work Order ID: SG-20423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